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738" r:id="rId2"/>
    <p:sldId id="736" r:id="rId3"/>
    <p:sldId id="722" r:id="rId4"/>
    <p:sldId id="772" r:id="rId5"/>
    <p:sldId id="771" r:id="rId6"/>
    <p:sldId id="767" r:id="rId7"/>
    <p:sldId id="768" r:id="rId8"/>
    <p:sldId id="740" r:id="rId9"/>
    <p:sldId id="770" r:id="rId10"/>
    <p:sldId id="735" r:id="rId11"/>
    <p:sldId id="769" r:id="rId12"/>
  </p:sldIdLst>
  <p:sldSz cx="9144000" cy="6858000" type="screen4x3"/>
  <p:notesSz cx="6797675" cy="9856788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Ingen typografi, tabelgit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yst layou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llemlayou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223" autoAdjust="0"/>
  </p:normalViewPr>
  <p:slideViewPr>
    <p:cSldViewPr>
      <p:cViewPr varScale="1">
        <p:scale>
          <a:sx n="84" d="100"/>
          <a:sy n="84" d="100"/>
        </p:scale>
        <p:origin x="-155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ADF658-02FF-42E8-B1A7-F37EB97DDED0}" type="datetimeFigureOut">
              <a:rPr lang="da-DK" smtClean="0"/>
              <a:pPr/>
              <a:t>07-05-2013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935038" y="739775"/>
            <a:ext cx="4927600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681974"/>
            <a:ext cx="5438140" cy="44355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362238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50443" y="9362238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E69587-E787-454C-9A54-DAD305099407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30481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dirty="0" smtClean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69587-E787-454C-9A54-DAD305099407}" type="slidenum">
              <a:rPr lang="da-DK" smtClean="0"/>
              <a:pPr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564081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69587-E787-454C-9A54-DAD305099407}" type="slidenum">
              <a:rPr lang="da-DK" smtClean="0"/>
              <a:pPr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058056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1 </a:t>
            </a:r>
            <a:r>
              <a:rPr lang="da-DK" dirty="0" err="1" smtClean="0"/>
              <a:t>minute</a:t>
            </a:r>
            <a:r>
              <a:rPr lang="da-DK" dirty="0" smtClean="0"/>
              <a:t> with the person </a:t>
            </a:r>
            <a:r>
              <a:rPr lang="da-DK" dirty="0" err="1" smtClean="0"/>
              <a:t>next</a:t>
            </a:r>
            <a:r>
              <a:rPr lang="da-DK" baseline="0" dirty="0" smtClean="0"/>
              <a:t> to </a:t>
            </a:r>
            <a:r>
              <a:rPr lang="da-DK" baseline="0" dirty="0" err="1" smtClean="0"/>
              <a:t>you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69587-E787-454C-9A54-DAD305099407}" type="slidenum">
              <a:rPr lang="da-DK" smtClean="0"/>
              <a:pPr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62123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Learning</a:t>
            </a:r>
            <a:r>
              <a:rPr lang="da-DK" baseline="0" dirty="0" smtClean="0"/>
              <a:t> in: </a:t>
            </a:r>
            <a:r>
              <a:rPr lang="da-DK" dirty="0" smtClean="0"/>
              <a:t>Technical, </a:t>
            </a:r>
            <a:r>
              <a:rPr lang="da-DK" dirty="0" err="1" smtClean="0"/>
              <a:t>tactical</a:t>
            </a:r>
            <a:r>
              <a:rPr lang="da-DK" dirty="0" smtClean="0"/>
              <a:t> and </a:t>
            </a:r>
            <a:r>
              <a:rPr lang="da-DK" dirty="0" err="1" smtClean="0"/>
              <a:t>physical</a:t>
            </a:r>
            <a:r>
              <a:rPr lang="da-DK" dirty="0" smtClean="0"/>
              <a:t> elements</a:t>
            </a:r>
          </a:p>
          <a:p>
            <a:r>
              <a:rPr lang="da-DK" dirty="0" smtClean="0"/>
              <a:t>Learning </a:t>
            </a:r>
            <a:r>
              <a:rPr lang="da-DK" dirty="0" err="1" smtClean="0"/>
              <a:t>about</a:t>
            </a:r>
            <a:r>
              <a:rPr lang="da-DK" dirty="0" smtClean="0"/>
              <a:t>: the </a:t>
            </a:r>
            <a:r>
              <a:rPr lang="da-DK" dirty="0" err="1" smtClean="0"/>
              <a:t>idea</a:t>
            </a:r>
            <a:r>
              <a:rPr lang="da-DK" dirty="0" smtClean="0"/>
              <a:t> and </a:t>
            </a:r>
            <a:r>
              <a:rPr lang="da-DK" dirty="0" err="1" smtClean="0"/>
              <a:t>characteristics</a:t>
            </a:r>
            <a:r>
              <a:rPr lang="da-DK" dirty="0" smtClean="0"/>
              <a:t> of the game, the </a:t>
            </a:r>
            <a:r>
              <a:rPr lang="da-DK" dirty="0" err="1" smtClean="0"/>
              <a:t>language</a:t>
            </a:r>
            <a:r>
              <a:rPr lang="da-DK" dirty="0" smtClean="0"/>
              <a:t> of</a:t>
            </a:r>
            <a:r>
              <a:rPr lang="da-DK" baseline="0" dirty="0" smtClean="0"/>
              <a:t> the game</a:t>
            </a:r>
            <a:endParaRPr lang="da-DK" dirty="0" smtClean="0"/>
          </a:p>
          <a:p>
            <a:r>
              <a:rPr lang="da-DK" dirty="0" smtClean="0"/>
              <a:t>Learning </a:t>
            </a:r>
            <a:r>
              <a:rPr lang="da-DK" dirty="0" err="1" smtClean="0"/>
              <a:t>through</a:t>
            </a:r>
            <a:r>
              <a:rPr lang="da-DK" dirty="0" smtClean="0"/>
              <a:t>: </a:t>
            </a:r>
            <a:r>
              <a:rPr lang="da-DK" dirty="0" err="1" smtClean="0"/>
              <a:t>thematization</a:t>
            </a:r>
            <a:r>
              <a:rPr lang="da-DK" dirty="0" smtClean="0"/>
              <a:t> – basketball and team </a:t>
            </a:r>
            <a:r>
              <a:rPr lang="da-DK" dirty="0" err="1" smtClean="0"/>
              <a:t>developement</a:t>
            </a:r>
            <a:r>
              <a:rPr lang="da-DK" dirty="0" smtClean="0"/>
              <a:t> – </a:t>
            </a:r>
            <a:r>
              <a:rPr lang="da-DK" dirty="0" err="1" smtClean="0"/>
              <a:t>external</a:t>
            </a:r>
            <a:r>
              <a:rPr lang="da-DK" dirty="0" smtClean="0"/>
              <a:t> </a:t>
            </a:r>
            <a:r>
              <a:rPr lang="da-DK" dirty="0" err="1" smtClean="0"/>
              <a:t>outcome</a:t>
            </a:r>
            <a:r>
              <a:rPr lang="da-DK" dirty="0" smtClean="0"/>
              <a:t> AND </a:t>
            </a:r>
            <a:r>
              <a:rPr lang="da-DK" dirty="0" err="1" smtClean="0"/>
              <a:t>internal</a:t>
            </a:r>
            <a:r>
              <a:rPr lang="da-DK" dirty="0" smtClean="0"/>
              <a:t> </a:t>
            </a:r>
            <a:r>
              <a:rPr lang="da-DK" dirty="0" err="1" smtClean="0"/>
              <a:t>outcome</a:t>
            </a:r>
            <a:endParaRPr lang="da-DK" dirty="0" smtClean="0"/>
          </a:p>
          <a:p>
            <a:r>
              <a:rPr lang="da-DK" dirty="0" smtClean="0"/>
              <a:t>Tegn</a:t>
            </a:r>
            <a:r>
              <a:rPr lang="da-DK" baseline="0" dirty="0" smtClean="0"/>
              <a:t> figur!!</a:t>
            </a:r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69587-E787-454C-9A54-DAD305099407}" type="slidenum">
              <a:rPr lang="da-DK" smtClean="0"/>
              <a:pPr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626135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The team </a:t>
            </a:r>
            <a:r>
              <a:rPr lang="da-DK" dirty="0" err="1" smtClean="0"/>
              <a:t>will</a:t>
            </a:r>
            <a:r>
              <a:rPr lang="da-DK" dirty="0" smtClean="0"/>
              <a:t> </a:t>
            </a:r>
            <a:r>
              <a:rPr lang="da-DK" dirty="0" err="1" smtClean="0"/>
              <a:t>be</a:t>
            </a:r>
            <a:r>
              <a:rPr lang="da-DK" dirty="0" smtClean="0"/>
              <a:t> the base for </a:t>
            </a:r>
            <a:r>
              <a:rPr lang="da-DK" dirty="0" err="1" smtClean="0"/>
              <a:t>learning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69587-E787-454C-9A54-DAD305099407}" type="slidenum">
              <a:rPr lang="da-DK" smtClean="0"/>
              <a:pPr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700653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69587-E787-454C-9A54-DAD305099407}" type="slidenum">
              <a:rPr lang="da-DK" smtClean="0"/>
              <a:pPr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650076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The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contract</a:t>
            </a:r>
            <a:r>
              <a:rPr lang="da-DK" baseline="0" dirty="0" smtClean="0"/>
              <a:t> </a:t>
            </a:r>
            <a:r>
              <a:rPr lang="da-DK" baseline="0" dirty="0" err="1" smtClean="0"/>
              <a:t>can</a:t>
            </a:r>
            <a:r>
              <a:rPr lang="da-DK" baseline="0" dirty="0" smtClean="0"/>
              <a:t> </a:t>
            </a:r>
            <a:r>
              <a:rPr lang="da-DK" baseline="0" dirty="0" err="1" smtClean="0"/>
              <a:t>either</a:t>
            </a:r>
            <a:r>
              <a:rPr lang="da-DK" baseline="0" dirty="0" smtClean="0"/>
              <a:t> </a:t>
            </a:r>
            <a:r>
              <a:rPr lang="da-DK" baseline="0" dirty="0" err="1" smtClean="0"/>
              <a:t>be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pre</a:t>
            </a:r>
            <a:r>
              <a:rPr lang="da-DK" baseline="0" dirty="0" smtClean="0"/>
              <a:t>-made or </a:t>
            </a:r>
            <a:r>
              <a:rPr lang="da-DK" baseline="0" dirty="0" smtClean="0"/>
              <a:t>open</a:t>
            </a:r>
          </a:p>
          <a:p>
            <a:r>
              <a:rPr lang="da-DK" baseline="0" dirty="0" smtClean="0"/>
              <a:t>BUT it </a:t>
            </a:r>
            <a:r>
              <a:rPr lang="da-DK" baseline="0" dirty="0" err="1" smtClean="0"/>
              <a:t>always</a:t>
            </a:r>
            <a:r>
              <a:rPr lang="da-DK" baseline="0" dirty="0" smtClean="0"/>
              <a:t> </a:t>
            </a:r>
            <a:r>
              <a:rPr lang="da-DK" baseline="0" dirty="0" err="1" smtClean="0"/>
              <a:t>consists</a:t>
            </a:r>
            <a:r>
              <a:rPr lang="da-DK" baseline="0" dirty="0" smtClean="0"/>
              <a:t> of 3 elements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69587-E787-454C-9A54-DAD305099407}" type="slidenum">
              <a:rPr lang="da-DK" smtClean="0"/>
              <a:pPr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466515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The </a:t>
            </a:r>
            <a:r>
              <a:rPr lang="da-DK" dirty="0" err="1" smtClean="0"/>
              <a:t>codes</a:t>
            </a:r>
            <a:r>
              <a:rPr lang="da-DK" dirty="0" smtClean="0"/>
              <a:t> of </a:t>
            </a:r>
            <a:r>
              <a:rPr lang="da-DK" dirty="0" err="1" smtClean="0"/>
              <a:t>conduct</a:t>
            </a:r>
            <a:r>
              <a:rPr lang="da-DK" dirty="0" smtClean="0"/>
              <a:t> or the </a:t>
            </a:r>
            <a:r>
              <a:rPr lang="da-DK" dirty="0" err="1" smtClean="0"/>
              <a:t>rules</a:t>
            </a:r>
            <a:r>
              <a:rPr lang="da-DK" dirty="0" smtClean="0"/>
              <a:t> of the game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69587-E787-454C-9A54-DAD305099407}" type="slidenum">
              <a:rPr lang="da-DK" smtClean="0"/>
              <a:pPr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935243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200" dirty="0" err="1" smtClean="0"/>
              <a:t>teacher</a:t>
            </a:r>
            <a:r>
              <a:rPr lang="da-DK" sz="1200" dirty="0" smtClean="0"/>
              <a:t>,</a:t>
            </a:r>
            <a:r>
              <a:rPr lang="da-DK" sz="1200" baseline="0" dirty="0" smtClean="0"/>
              <a:t> </a:t>
            </a:r>
            <a:r>
              <a:rPr lang="da-DK" sz="1200" dirty="0" smtClean="0"/>
              <a:t>coach, </a:t>
            </a:r>
            <a:r>
              <a:rPr lang="da-DK" sz="1200" dirty="0" err="1" smtClean="0"/>
              <a:t>consultant</a:t>
            </a:r>
            <a:r>
              <a:rPr lang="da-DK" sz="1200" dirty="0" smtClean="0"/>
              <a:t>, </a:t>
            </a:r>
            <a:r>
              <a:rPr lang="da-DK" sz="1200" dirty="0" err="1" smtClean="0"/>
              <a:t>leading</a:t>
            </a:r>
            <a:r>
              <a:rPr lang="da-DK" sz="1200" dirty="0" smtClean="0"/>
              <a:t> a research </a:t>
            </a:r>
            <a:r>
              <a:rPr lang="da-DK" sz="1200" dirty="0" err="1" smtClean="0"/>
              <a:t>group</a:t>
            </a:r>
            <a:r>
              <a:rPr lang="da-DK" sz="1200" dirty="0" smtClean="0"/>
              <a:t> meeting etc.</a:t>
            </a:r>
          </a:p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69587-E787-454C-9A54-DAD305099407}" type="slidenum">
              <a:rPr lang="da-DK" smtClean="0"/>
              <a:pPr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621231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Control proces – not </a:t>
            </a:r>
            <a:r>
              <a:rPr lang="da-DK" dirty="0" err="1" smtClean="0"/>
              <a:t>content</a:t>
            </a:r>
            <a:r>
              <a:rPr lang="da-DK" dirty="0" smtClean="0"/>
              <a:t>: </a:t>
            </a:r>
            <a:r>
              <a:rPr lang="da-DK" dirty="0" err="1" smtClean="0"/>
              <a:t>be</a:t>
            </a:r>
            <a:r>
              <a:rPr lang="da-DK" dirty="0" smtClean="0"/>
              <a:t> clear</a:t>
            </a:r>
            <a:r>
              <a:rPr lang="da-DK" baseline="0" dirty="0" smtClean="0"/>
              <a:t> of </a:t>
            </a:r>
            <a:r>
              <a:rPr lang="da-DK" baseline="0" dirty="0" err="1" smtClean="0"/>
              <a:t>you</a:t>
            </a:r>
            <a:r>
              <a:rPr lang="da-DK" baseline="0" dirty="0" smtClean="0"/>
              <a:t> </a:t>
            </a:r>
            <a:r>
              <a:rPr lang="da-DK" baseline="0" dirty="0" err="1" smtClean="0"/>
              <a:t>role</a:t>
            </a:r>
            <a:r>
              <a:rPr lang="da-DK" baseline="0" dirty="0" smtClean="0"/>
              <a:t> – right </a:t>
            </a:r>
            <a:r>
              <a:rPr lang="da-DK" baseline="0" dirty="0" err="1" smtClean="0"/>
              <a:t>now</a:t>
            </a:r>
            <a:r>
              <a:rPr lang="da-DK" baseline="0" dirty="0" smtClean="0"/>
              <a:t> I am not the </a:t>
            </a:r>
            <a:r>
              <a:rPr lang="da-DK" baseline="0" dirty="0" err="1" smtClean="0"/>
              <a:t>gamemaster</a:t>
            </a:r>
            <a:r>
              <a:rPr lang="da-DK" baseline="0" dirty="0" smtClean="0"/>
              <a:t> – I am </a:t>
            </a:r>
            <a:r>
              <a:rPr lang="da-DK" baseline="0" dirty="0" err="1" smtClean="0"/>
              <a:t>giving</a:t>
            </a:r>
            <a:r>
              <a:rPr lang="da-DK" baseline="0" dirty="0" smtClean="0"/>
              <a:t> </a:t>
            </a:r>
            <a:r>
              <a:rPr lang="da-DK" baseline="0" dirty="0" err="1" smtClean="0"/>
              <a:t>you</a:t>
            </a:r>
            <a:r>
              <a:rPr lang="da-DK" baseline="0" dirty="0" smtClean="0"/>
              <a:t> information</a:t>
            </a:r>
            <a:endParaRPr lang="da-DK" dirty="0" smtClean="0"/>
          </a:p>
          <a:p>
            <a:r>
              <a:rPr lang="da-DK" dirty="0" smtClean="0"/>
              <a:t>Meta-</a:t>
            </a:r>
            <a:r>
              <a:rPr lang="da-DK" dirty="0" err="1" smtClean="0"/>
              <a:t>communcation</a:t>
            </a:r>
            <a:r>
              <a:rPr lang="da-DK" dirty="0" smtClean="0"/>
              <a:t>:</a:t>
            </a:r>
            <a:r>
              <a:rPr lang="da-DK" baseline="0" dirty="0" smtClean="0"/>
              <a:t> </a:t>
            </a:r>
            <a:r>
              <a:rPr lang="da-DK" baseline="0" dirty="0" err="1" smtClean="0"/>
              <a:t>are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we</a:t>
            </a:r>
            <a:r>
              <a:rPr lang="da-DK" baseline="0" dirty="0" smtClean="0"/>
              <a:t> still on the right </a:t>
            </a:r>
            <a:r>
              <a:rPr lang="da-DK" baseline="0" dirty="0" err="1" smtClean="0"/>
              <a:t>path</a:t>
            </a:r>
            <a:r>
              <a:rPr lang="da-DK" baseline="0" dirty="0" smtClean="0"/>
              <a:t> </a:t>
            </a:r>
            <a:r>
              <a:rPr lang="da-DK" baseline="0" dirty="0" err="1" smtClean="0"/>
              <a:t>according</a:t>
            </a:r>
            <a:r>
              <a:rPr lang="da-DK" baseline="0" dirty="0" smtClean="0"/>
              <a:t> to </a:t>
            </a:r>
            <a:r>
              <a:rPr lang="da-DK" baseline="0" dirty="0" err="1" smtClean="0"/>
              <a:t>our</a:t>
            </a:r>
            <a:r>
              <a:rPr lang="da-DK" baseline="0" dirty="0" smtClean="0"/>
              <a:t> </a:t>
            </a:r>
            <a:r>
              <a:rPr lang="da-DK" baseline="0" dirty="0" err="1" smtClean="0"/>
              <a:t>contract</a:t>
            </a:r>
            <a:r>
              <a:rPr lang="da-DK" baseline="0" dirty="0" smtClean="0"/>
              <a:t> -  </a:t>
            </a:r>
            <a:r>
              <a:rPr lang="da-DK" baseline="0" dirty="0" err="1" smtClean="0"/>
              <a:t>making</a:t>
            </a:r>
            <a:r>
              <a:rPr lang="da-DK" baseline="0" dirty="0" smtClean="0"/>
              <a:t> it clear </a:t>
            </a:r>
            <a:r>
              <a:rPr lang="da-DK" baseline="0" dirty="0" err="1" smtClean="0"/>
              <a:t>what</a:t>
            </a:r>
            <a:r>
              <a:rPr lang="da-DK" baseline="0" dirty="0" smtClean="0"/>
              <a:t> </a:t>
            </a:r>
            <a:r>
              <a:rPr lang="da-DK" baseline="0" dirty="0" err="1" smtClean="0"/>
              <a:t>phases</a:t>
            </a:r>
            <a:r>
              <a:rPr lang="da-DK" baseline="0" dirty="0" smtClean="0"/>
              <a:t> </a:t>
            </a:r>
            <a:r>
              <a:rPr lang="da-DK" baseline="0" dirty="0" err="1" smtClean="0"/>
              <a:t>we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are</a:t>
            </a:r>
            <a:r>
              <a:rPr lang="da-DK" baseline="0" dirty="0" smtClean="0"/>
              <a:t> in</a:t>
            </a:r>
            <a:endParaRPr lang="da-DK" dirty="0" smtClean="0"/>
          </a:p>
          <a:p>
            <a:r>
              <a:rPr lang="da-DK" dirty="0" err="1" smtClean="0"/>
              <a:t>Multiverse</a:t>
            </a:r>
            <a:r>
              <a:rPr lang="da-DK" dirty="0" smtClean="0"/>
              <a:t>: </a:t>
            </a:r>
            <a:r>
              <a:rPr lang="da-DK" dirty="0" err="1" smtClean="0"/>
              <a:t>summing</a:t>
            </a:r>
            <a:r>
              <a:rPr lang="da-DK" dirty="0" smtClean="0"/>
              <a:t> up, </a:t>
            </a:r>
            <a:r>
              <a:rPr lang="da-DK" dirty="0" err="1" smtClean="0"/>
              <a:t>common</a:t>
            </a:r>
            <a:r>
              <a:rPr lang="da-DK" dirty="0" smtClean="0"/>
              <a:t> features,</a:t>
            </a:r>
            <a:r>
              <a:rPr lang="da-DK" baseline="0" dirty="0" smtClean="0"/>
              <a:t> helping </a:t>
            </a:r>
            <a:r>
              <a:rPr lang="da-DK" baseline="0" dirty="0" err="1" smtClean="0"/>
              <a:t>people</a:t>
            </a:r>
            <a:r>
              <a:rPr lang="da-DK" baseline="0" dirty="0" smtClean="0"/>
              <a:t> to </a:t>
            </a:r>
            <a:r>
              <a:rPr lang="da-DK" baseline="0" dirty="0" err="1" smtClean="0"/>
              <a:t>relate</a:t>
            </a:r>
            <a:r>
              <a:rPr lang="da-DK" baseline="0" dirty="0" smtClean="0"/>
              <a:t> to </a:t>
            </a:r>
            <a:r>
              <a:rPr lang="da-DK" baseline="0" dirty="0" err="1" smtClean="0"/>
              <a:t>eachother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69587-E787-454C-9A54-DAD305099407}" type="slidenum">
              <a:rPr lang="da-DK" smtClean="0"/>
              <a:pPr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97321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The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contract</a:t>
            </a:r>
            <a:r>
              <a:rPr lang="da-DK" baseline="0" dirty="0" smtClean="0"/>
              <a:t> </a:t>
            </a:r>
            <a:r>
              <a:rPr lang="da-DK" baseline="0" dirty="0" err="1" smtClean="0"/>
              <a:t>can</a:t>
            </a:r>
            <a:r>
              <a:rPr lang="da-DK" baseline="0" dirty="0" smtClean="0"/>
              <a:t> </a:t>
            </a:r>
            <a:r>
              <a:rPr lang="da-DK" baseline="0" dirty="0" err="1" smtClean="0"/>
              <a:t>either</a:t>
            </a:r>
            <a:r>
              <a:rPr lang="da-DK" baseline="0" dirty="0" smtClean="0"/>
              <a:t> </a:t>
            </a:r>
            <a:r>
              <a:rPr lang="da-DK" baseline="0" dirty="0" err="1" smtClean="0"/>
              <a:t>be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pre</a:t>
            </a:r>
            <a:r>
              <a:rPr lang="da-DK" baseline="0" dirty="0" smtClean="0"/>
              <a:t>-made or open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69587-E787-454C-9A54-DAD305099407}" type="slidenum">
              <a:rPr lang="da-DK" smtClean="0"/>
              <a:pPr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46651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4ACCD-2ADA-405E-AEA7-87B5C5EBF530}" type="datetimeFigureOut">
              <a:rPr lang="da-DK" smtClean="0"/>
              <a:pPr/>
              <a:t>07-05-2013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40BE-8547-4346-90A8-D7F511FCC9C1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4ACCD-2ADA-405E-AEA7-87B5C5EBF530}" type="datetimeFigureOut">
              <a:rPr lang="da-DK" smtClean="0"/>
              <a:pPr/>
              <a:t>07-05-2013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40BE-8547-4346-90A8-D7F511FCC9C1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4ACCD-2ADA-405E-AEA7-87B5C5EBF530}" type="datetimeFigureOut">
              <a:rPr lang="da-DK" smtClean="0"/>
              <a:pPr/>
              <a:t>07-05-2013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40BE-8547-4346-90A8-D7F511FCC9C1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4ACCD-2ADA-405E-AEA7-87B5C5EBF530}" type="datetimeFigureOut">
              <a:rPr lang="da-DK" smtClean="0"/>
              <a:pPr/>
              <a:t>07-05-2013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40BE-8547-4346-90A8-D7F511FCC9C1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4ACCD-2ADA-405E-AEA7-87B5C5EBF530}" type="datetimeFigureOut">
              <a:rPr lang="da-DK" smtClean="0"/>
              <a:pPr/>
              <a:t>07-05-2013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40BE-8547-4346-90A8-D7F511FCC9C1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4ACCD-2ADA-405E-AEA7-87B5C5EBF530}" type="datetimeFigureOut">
              <a:rPr lang="da-DK" smtClean="0"/>
              <a:pPr/>
              <a:t>07-05-2013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40BE-8547-4346-90A8-D7F511FCC9C1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4ACCD-2ADA-405E-AEA7-87B5C5EBF530}" type="datetimeFigureOut">
              <a:rPr lang="da-DK" smtClean="0"/>
              <a:pPr/>
              <a:t>07-05-2013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40BE-8547-4346-90A8-D7F511FCC9C1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4ACCD-2ADA-405E-AEA7-87B5C5EBF530}" type="datetimeFigureOut">
              <a:rPr lang="da-DK" smtClean="0"/>
              <a:pPr/>
              <a:t>07-05-2013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40BE-8547-4346-90A8-D7F511FCC9C1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4ACCD-2ADA-405E-AEA7-87B5C5EBF530}" type="datetimeFigureOut">
              <a:rPr lang="da-DK" smtClean="0"/>
              <a:pPr/>
              <a:t>07-05-2013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40BE-8547-4346-90A8-D7F511FCC9C1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4ACCD-2ADA-405E-AEA7-87B5C5EBF530}" type="datetimeFigureOut">
              <a:rPr lang="da-DK" smtClean="0"/>
              <a:pPr/>
              <a:t>07-05-2013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40BE-8547-4346-90A8-D7F511FCC9C1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4ACCD-2ADA-405E-AEA7-87B5C5EBF530}" type="datetimeFigureOut">
              <a:rPr lang="da-DK" smtClean="0"/>
              <a:pPr/>
              <a:t>07-05-2013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40BE-8547-4346-90A8-D7F511FCC9C1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4ACCD-2ADA-405E-AEA7-87B5C5EBF530}" type="datetimeFigureOut">
              <a:rPr lang="da-DK" smtClean="0"/>
              <a:pPr/>
              <a:t>07-05-2013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6B40BE-8547-4346-90A8-D7F511FCC9C1}" type="slidenum">
              <a:rPr lang="da-DK" smtClean="0"/>
              <a:pPr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9058" name="Picture 2" descr="C:\Users\abchristensen\Dropbox\Teamudvikling, teamcoaching og præstationsoptimering\Documents\Introforelæsning\Billeder\hvad skal det handle o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0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boks 1"/>
          <p:cNvSpPr txBox="1"/>
          <p:nvPr/>
        </p:nvSpPr>
        <p:spPr>
          <a:xfrm>
            <a:off x="5436096" y="1211245"/>
            <a:ext cx="3213124" cy="2554545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pPr algn="ctr"/>
            <a:r>
              <a:rPr lang="da-DK" sz="2800" u="sng" dirty="0" smtClean="0"/>
              <a:t>WHY</a:t>
            </a:r>
            <a:r>
              <a:rPr lang="da-DK" dirty="0" smtClean="0"/>
              <a:t> is a</a:t>
            </a:r>
            <a:endParaRPr lang="da-DK" u="sng" dirty="0" smtClean="0"/>
          </a:p>
          <a:p>
            <a:endParaRPr lang="da-DK" dirty="0" smtClean="0"/>
          </a:p>
          <a:p>
            <a:pPr algn="ctr"/>
            <a:r>
              <a:rPr lang="da-DK" sz="2000" dirty="0" smtClean="0"/>
              <a:t>Team </a:t>
            </a:r>
          </a:p>
          <a:p>
            <a:pPr algn="ctr"/>
            <a:r>
              <a:rPr lang="da-DK" sz="2000" dirty="0" smtClean="0"/>
              <a:t>Development </a:t>
            </a:r>
          </a:p>
          <a:p>
            <a:pPr algn="ctr"/>
            <a:r>
              <a:rPr lang="da-DK" sz="2000" dirty="0" err="1" smtClean="0"/>
              <a:t>Conversation</a:t>
            </a:r>
            <a:endParaRPr lang="da-DK" sz="2000" dirty="0" smtClean="0"/>
          </a:p>
          <a:p>
            <a:endParaRPr lang="da-DK" dirty="0"/>
          </a:p>
          <a:p>
            <a:r>
              <a:rPr lang="da-DK" dirty="0" err="1"/>
              <a:t>m</a:t>
            </a:r>
            <a:r>
              <a:rPr lang="da-DK" dirty="0" err="1" smtClean="0"/>
              <a:t>eaningfull</a:t>
            </a:r>
            <a:r>
              <a:rPr lang="da-DK" dirty="0" smtClean="0"/>
              <a:t> </a:t>
            </a:r>
            <a:r>
              <a:rPr lang="da-DK" dirty="0" err="1" smtClean="0"/>
              <a:t>when</a:t>
            </a:r>
            <a:r>
              <a:rPr lang="da-DK" dirty="0" smtClean="0"/>
              <a:t> </a:t>
            </a:r>
            <a:r>
              <a:rPr lang="da-DK" dirty="0" err="1" smtClean="0"/>
              <a:t>talking</a:t>
            </a:r>
            <a:r>
              <a:rPr lang="da-DK" dirty="0"/>
              <a:t> </a:t>
            </a:r>
            <a:r>
              <a:rPr lang="da-DK" dirty="0" err="1" smtClean="0"/>
              <a:t>about</a:t>
            </a:r>
            <a:r>
              <a:rPr lang="da-DK" dirty="0" smtClean="0"/>
              <a:t> </a:t>
            </a:r>
          </a:p>
          <a:p>
            <a:r>
              <a:rPr lang="da-DK" dirty="0" err="1" smtClean="0"/>
              <a:t>ball</a:t>
            </a:r>
            <a:r>
              <a:rPr lang="da-DK" dirty="0" smtClean="0"/>
              <a:t> games and </a:t>
            </a:r>
            <a:r>
              <a:rPr lang="da-DK" dirty="0" err="1" smtClean="0"/>
              <a:t>teaching</a:t>
            </a:r>
            <a:r>
              <a:rPr lang="da-DK" dirty="0" smtClean="0"/>
              <a:t>??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998533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9059" name="Picture 3" descr="C:\Users\abchristensen\Dropbox\Teamudvikling, teamcoaching og præstationsoptimering\Documents\Introforelæsning\Billeder\jeres meni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0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boks 3"/>
          <p:cNvSpPr txBox="1"/>
          <p:nvPr/>
        </p:nvSpPr>
        <p:spPr>
          <a:xfrm>
            <a:off x="827584" y="1086762"/>
            <a:ext cx="6083140" cy="954107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da-DK" sz="2800" dirty="0" err="1" smtClean="0"/>
              <a:t>What</a:t>
            </a:r>
            <a:r>
              <a:rPr lang="da-DK" sz="2800" dirty="0" smtClean="0"/>
              <a:t> </a:t>
            </a:r>
            <a:r>
              <a:rPr lang="da-DK" sz="2800" dirty="0" err="1" smtClean="0"/>
              <a:t>impact</a:t>
            </a:r>
            <a:r>
              <a:rPr lang="da-DK" sz="2800" dirty="0" smtClean="0"/>
              <a:t> did the Team Development</a:t>
            </a:r>
          </a:p>
          <a:p>
            <a:r>
              <a:rPr lang="da-DK" sz="2800" dirty="0" err="1" smtClean="0"/>
              <a:t>Conversation</a:t>
            </a:r>
            <a:r>
              <a:rPr lang="da-DK" sz="2800" dirty="0" smtClean="0"/>
              <a:t> have on </a:t>
            </a:r>
            <a:r>
              <a:rPr lang="da-DK" sz="2800" dirty="0" err="1" smtClean="0"/>
              <a:t>you</a:t>
            </a:r>
            <a:r>
              <a:rPr lang="da-DK" sz="2800" dirty="0" smtClean="0"/>
              <a:t>?</a:t>
            </a:r>
            <a:endParaRPr lang="da-DK" sz="2800" dirty="0"/>
          </a:p>
        </p:txBody>
      </p:sp>
    </p:spTree>
    <p:extLst>
      <p:ext uri="{BB962C8B-B14F-4D97-AF65-F5344CB8AC3E}">
        <p14:creationId xmlns:p14="http://schemas.microsoft.com/office/powerpoint/2010/main" val="13432560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7010" name="Picture 2" descr="C:\Users\abchristensen\Dropbox\Teamudvikling, teamcoaching og præstationsoptimering\Documents\Introforelæsning\Billeder\tab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3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boks 8"/>
          <p:cNvSpPr txBox="1"/>
          <p:nvPr/>
        </p:nvSpPr>
        <p:spPr>
          <a:xfrm>
            <a:off x="0" y="0"/>
            <a:ext cx="3986412" cy="1846659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da-DK" sz="1900" dirty="0" err="1" smtClean="0"/>
              <a:t>What</a:t>
            </a:r>
            <a:r>
              <a:rPr lang="da-DK" sz="1900" dirty="0" smtClean="0"/>
              <a:t> part of the TDC did </a:t>
            </a:r>
            <a:r>
              <a:rPr lang="da-DK" sz="1900" dirty="0" err="1" smtClean="0"/>
              <a:t>you</a:t>
            </a:r>
            <a:r>
              <a:rPr lang="da-DK" sz="1900" dirty="0" smtClean="0"/>
              <a:t> find</a:t>
            </a:r>
          </a:p>
          <a:p>
            <a:r>
              <a:rPr lang="da-DK" sz="1900" dirty="0"/>
              <a:t>m</a:t>
            </a:r>
            <a:r>
              <a:rPr lang="da-DK" sz="1900" dirty="0" smtClean="0"/>
              <a:t>ost </a:t>
            </a:r>
            <a:r>
              <a:rPr lang="da-DK" sz="1900" dirty="0" err="1" smtClean="0"/>
              <a:t>interesting</a:t>
            </a:r>
            <a:r>
              <a:rPr lang="da-DK" sz="1900" dirty="0" smtClean="0"/>
              <a:t> or </a:t>
            </a:r>
            <a:r>
              <a:rPr lang="da-DK" sz="1900" dirty="0" err="1" smtClean="0"/>
              <a:t>inspiring</a:t>
            </a:r>
            <a:r>
              <a:rPr lang="da-DK" sz="1900" dirty="0" smtClean="0"/>
              <a:t>?</a:t>
            </a:r>
          </a:p>
          <a:p>
            <a:endParaRPr lang="da-DK" sz="1900" dirty="0"/>
          </a:p>
          <a:p>
            <a:r>
              <a:rPr lang="da-DK" sz="1900" dirty="0" smtClean="0"/>
              <a:t>How </a:t>
            </a:r>
            <a:r>
              <a:rPr lang="da-DK" sz="1900" dirty="0" err="1" smtClean="0"/>
              <a:t>can</a:t>
            </a:r>
            <a:r>
              <a:rPr lang="da-DK" sz="1900" dirty="0" smtClean="0"/>
              <a:t> </a:t>
            </a:r>
            <a:r>
              <a:rPr lang="da-DK" sz="1900" dirty="0" err="1" smtClean="0"/>
              <a:t>you</a:t>
            </a:r>
            <a:r>
              <a:rPr lang="da-DK" sz="1900" dirty="0" smtClean="0"/>
              <a:t> </a:t>
            </a:r>
            <a:r>
              <a:rPr lang="da-DK" sz="1900" dirty="0" err="1" smtClean="0"/>
              <a:t>use</a:t>
            </a:r>
            <a:r>
              <a:rPr lang="da-DK" sz="1900" dirty="0" smtClean="0"/>
              <a:t> the TDC as a </a:t>
            </a:r>
            <a:r>
              <a:rPr lang="da-DK" sz="1900" dirty="0" err="1" smtClean="0"/>
              <a:t>tool</a:t>
            </a:r>
            <a:r>
              <a:rPr lang="da-DK" sz="1900" dirty="0" smtClean="0"/>
              <a:t> as</a:t>
            </a:r>
          </a:p>
          <a:p>
            <a:r>
              <a:rPr lang="da-DK" sz="1900" dirty="0" err="1"/>
              <a:t>c</a:t>
            </a:r>
            <a:r>
              <a:rPr lang="da-DK" sz="1900" dirty="0" err="1" smtClean="0"/>
              <a:t>onsultant</a:t>
            </a:r>
            <a:r>
              <a:rPr lang="da-DK" sz="1900" dirty="0" smtClean="0"/>
              <a:t>, </a:t>
            </a:r>
            <a:r>
              <a:rPr lang="da-DK" sz="1900" dirty="0" err="1" smtClean="0"/>
              <a:t>ball</a:t>
            </a:r>
            <a:r>
              <a:rPr lang="da-DK" sz="1900" dirty="0" smtClean="0"/>
              <a:t> games </a:t>
            </a:r>
            <a:r>
              <a:rPr lang="da-DK" sz="1900" dirty="0" err="1" smtClean="0"/>
              <a:t>teacher</a:t>
            </a:r>
            <a:r>
              <a:rPr lang="da-DK" sz="1900" dirty="0" smtClean="0"/>
              <a:t>, coach, </a:t>
            </a:r>
          </a:p>
          <a:p>
            <a:r>
              <a:rPr lang="da-DK" sz="1900" dirty="0" err="1" smtClean="0"/>
              <a:t>etc</a:t>
            </a:r>
            <a:r>
              <a:rPr lang="da-DK" sz="1900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348767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82" name="Picture 2" descr="C:\Users\abchristensen\Dropbox\Teamudvikling, teamcoaching og præstationsoptimering\Documents\Introforelæsning\Billeder\Når i går herfra så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110"/>
            <a:ext cx="9178876" cy="688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boks 1"/>
          <p:cNvSpPr txBox="1"/>
          <p:nvPr/>
        </p:nvSpPr>
        <p:spPr>
          <a:xfrm>
            <a:off x="899592" y="2060848"/>
            <a:ext cx="3168352" cy="255454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da-DK" sz="3200" dirty="0" smtClean="0"/>
              <a:t>Learning </a:t>
            </a:r>
            <a:r>
              <a:rPr lang="da-DK" sz="3200" u="sng" dirty="0" smtClean="0"/>
              <a:t>in</a:t>
            </a:r>
          </a:p>
          <a:p>
            <a:endParaRPr lang="da-DK" sz="3200" dirty="0"/>
          </a:p>
          <a:p>
            <a:r>
              <a:rPr lang="da-DK" sz="3200" dirty="0" smtClean="0"/>
              <a:t>Learning </a:t>
            </a:r>
            <a:r>
              <a:rPr lang="da-DK" sz="3200" u="sng" dirty="0" err="1" smtClean="0"/>
              <a:t>about</a:t>
            </a:r>
            <a:endParaRPr lang="da-DK" sz="3200" u="sng" dirty="0" smtClean="0"/>
          </a:p>
          <a:p>
            <a:endParaRPr lang="da-DK" sz="3200" dirty="0"/>
          </a:p>
          <a:p>
            <a:r>
              <a:rPr lang="da-DK" sz="3200" dirty="0" smtClean="0"/>
              <a:t>Learning </a:t>
            </a:r>
            <a:r>
              <a:rPr lang="da-DK" sz="3200" u="sng" dirty="0" err="1" smtClean="0"/>
              <a:t>through</a:t>
            </a:r>
            <a:endParaRPr lang="da-DK" sz="3200" u="sng" dirty="0"/>
          </a:p>
        </p:txBody>
      </p:sp>
    </p:spTree>
    <p:extLst>
      <p:ext uri="{BB962C8B-B14F-4D97-AF65-F5344CB8AC3E}">
        <p14:creationId xmlns:p14="http://schemas.microsoft.com/office/powerpoint/2010/main" val="37555022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962" name="Picture 2" descr="C:\Users\abchristensen\Dropbox\Teamudvikling, teamcoaching og præstationsoptimering\Documents\Introforelæsning\Billeder\2012-USA-basketball-tea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09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boks 4"/>
          <p:cNvSpPr txBox="1"/>
          <p:nvPr/>
        </p:nvSpPr>
        <p:spPr>
          <a:xfrm>
            <a:off x="0" y="6058598"/>
            <a:ext cx="9144000" cy="79940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r"/>
            <a:r>
              <a:rPr lang="da-DK" sz="4400" dirty="0" err="1" smtClean="0"/>
              <a:t>We</a:t>
            </a:r>
            <a:r>
              <a:rPr lang="da-DK" sz="4400" dirty="0" smtClean="0"/>
              <a:t> </a:t>
            </a:r>
            <a:r>
              <a:rPr lang="da-DK" sz="4400" dirty="0" err="1" smtClean="0"/>
              <a:t>always</a:t>
            </a:r>
            <a:r>
              <a:rPr lang="da-DK" sz="4400" dirty="0" smtClean="0"/>
              <a:t> </a:t>
            </a:r>
            <a:r>
              <a:rPr lang="da-DK" sz="4400" dirty="0" err="1" smtClean="0"/>
              <a:t>organize</a:t>
            </a:r>
            <a:r>
              <a:rPr lang="da-DK" sz="4400" dirty="0" smtClean="0"/>
              <a:t> in teams  </a:t>
            </a:r>
            <a:endParaRPr lang="da-DK" sz="4400" dirty="0"/>
          </a:p>
        </p:txBody>
      </p:sp>
    </p:spTree>
    <p:extLst>
      <p:ext uri="{BB962C8B-B14F-4D97-AF65-F5344CB8AC3E}">
        <p14:creationId xmlns:p14="http://schemas.microsoft.com/office/powerpoint/2010/main" val="2802925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calhounyell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537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5" name="Rektangel 4"/>
          <p:cNvSpPr/>
          <p:nvPr/>
        </p:nvSpPr>
        <p:spPr>
          <a:xfrm>
            <a:off x="539552" y="2887682"/>
            <a:ext cx="8064896" cy="3293209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da-DK" sz="2800" b="1" u="sng" dirty="0" smtClean="0"/>
              <a:t>The </a:t>
            </a:r>
            <a:r>
              <a:rPr lang="da-DK" sz="2800" b="1" u="sng" dirty="0" err="1" smtClean="0"/>
              <a:t>role</a:t>
            </a:r>
            <a:r>
              <a:rPr lang="da-DK" sz="2800" b="1" u="sng" dirty="0" smtClean="0"/>
              <a:t> as a </a:t>
            </a:r>
            <a:r>
              <a:rPr lang="da-DK" sz="2800" b="1" u="sng" dirty="0" err="1" smtClean="0"/>
              <a:t>teacher</a:t>
            </a:r>
            <a:r>
              <a:rPr lang="da-DK" sz="2800" b="1" u="sng" dirty="0" smtClean="0"/>
              <a:t> is </a:t>
            </a:r>
            <a:r>
              <a:rPr lang="da-DK" sz="2800" b="1" u="sng" dirty="0" err="1" smtClean="0"/>
              <a:t>different</a:t>
            </a:r>
            <a:endParaRPr lang="da-DK" sz="2800" b="1" u="sng" dirty="0" smtClean="0"/>
          </a:p>
          <a:p>
            <a:pPr>
              <a:buNone/>
            </a:pPr>
            <a:endParaRPr lang="da-DK" b="1" u="sng" dirty="0"/>
          </a:p>
          <a:p>
            <a:pPr>
              <a:buNone/>
            </a:pPr>
            <a:r>
              <a:rPr lang="da-DK" dirty="0" err="1" smtClean="0"/>
              <a:t>Setting</a:t>
            </a:r>
            <a:r>
              <a:rPr lang="da-DK" dirty="0" smtClean="0"/>
              <a:t> the frames for </a:t>
            </a:r>
            <a:r>
              <a:rPr lang="da-DK" dirty="0" err="1" smtClean="0"/>
              <a:t>development</a:t>
            </a:r>
            <a:r>
              <a:rPr lang="da-DK" dirty="0" smtClean="0"/>
              <a:t> and </a:t>
            </a:r>
            <a:r>
              <a:rPr lang="da-DK" dirty="0" err="1" smtClean="0"/>
              <a:t>exchange</a:t>
            </a:r>
            <a:r>
              <a:rPr lang="da-DK" dirty="0" smtClean="0"/>
              <a:t> of </a:t>
            </a:r>
            <a:r>
              <a:rPr lang="da-DK" dirty="0" err="1" smtClean="0"/>
              <a:t>compentencies</a:t>
            </a:r>
            <a:r>
              <a:rPr lang="da-DK" dirty="0" smtClean="0"/>
              <a:t> </a:t>
            </a:r>
            <a:r>
              <a:rPr lang="da-DK" dirty="0" err="1" smtClean="0"/>
              <a:t>within</a:t>
            </a:r>
            <a:r>
              <a:rPr lang="da-DK" dirty="0" smtClean="0"/>
              <a:t> the team</a:t>
            </a:r>
          </a:p>
          <a:p>
            <a:pPr>
              <a:buNone/>
            </a:pPr>
            <a:endParaRPr lang="da-DK" dirty="0"/>
          </a:p>
          <a:p>
            <a:pPr>
              <a:buNone/>
            </a:pPr>
            <a:endParaRPr lang="da-DK" dirty="0" smtClean="0"/>
          </a:p>
          <a:p>
            <a:pPr>
              <a:buNone/>
            </a:pPr>
            <a:r>
              <a:rPr lang="da-DK" dirty="0" smtClean="0"/>
              <a:t>Accept and </a:t>
            </a:r>
            <a:r>
              <a:rPr lang="da-DK" dirty="0" err="1" smtClean="0"/>
              <a:t>realize</a:t>
            </a:r>
            <a:r>
              <a:rPr lang="da-DK" dirty="0" smtClean="0"/>
              <a:t> </a:t>
            </a:r>
            <a:r>
              <a:rPr lang="da-DK" dirty="0" err="1" smtClean="0"/>
              <a:t>that</a:t>
            </a:r>
            <a:r>
              <a:rPr lang="da-DK" dirty="0" smtClean="0"/>
              <a:t> </a:t>
            </a:r>
            <a:r>
              <a:rPr lang="da-DK" dirty="0" err="1" smtClean="0"/>
              <a:t>everybody</a:t>
            </a:r>
            <a:r>
              <a:rPr lang="da-DK" dirty="0" smtClean="0"/>
              <a:t> </a:t>
            </a:r>
            <a:r>
              <a:rPr lang="da-DK" dirty="0" err="1" smtClean="0"/>
              <a:t>dosen’t</a:t>
            </a:r>
            <a:r>
              <a:rPr lang="da-DK" dirty="0" smtClean="0"/>
              <a:t> </a:t>
            </a:r>
            <a:r>
              <a:rPr lang="da-DK" dirty="0" err="1" smtClean="0"/>
              <a:t>learn</a:t>
            </a:r>
            <a:r>
              <a:rPr lang="da-DK" dirty="0" smtClean="0"/>
              <a:t> the same.</a:t>
            </a:r>
          </a:p>
          <a:p>
            <a:pPr>
              <a:buNone/>
            </a:pPr>
            <a:endParaRPr lang="da-DK" dirty="0"/>
          </a:p>
          <a:p>
            <a:pPr>
              <a:buNone/>
            </a:pPr>
            <a:endParaRPr lang="da-DK" dirty="0" smtClean="0"/>
          </a:p>
          <a:p>
            <a:pPr>
              <a:buNone/>
            </a:pPr>
            <a:r>
              <a:rPr lang="da-DK" dirty="0" err="1" smtClean="0"/>
              <a:t>Dare</a:t>
            </a:r>
            <a:r>
              <a:rPr lang="da-DK" dirty="0" smtClean="0"/>
              <a:t> to let go of the </a:t>
            </a:r>
            <a:r>
              <a:rPr lang="da-DK" dirty="0" err="1" smtClean="0"/>
              <a:t>control</a:t>
            </a:r>
            <a:r>
              <a:rPr lang="da-DK" dirty="0" smtClean="0"/>
              <a:t>.</a:t>
            </a:r>
          </a:p>
          <a:p>
            <a:pPr>
              <a:buNone/>
            </a:pPr>
            <a:endParaRPr lang="da-DK" b="1" u="sng" dirty="0"/>
          </a:p>
          <a:p>
            <a:pPr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611804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9298" name="Picture 2" descr="C:\Users\abchristensen\Dropbox\Teamudvikling, teamcoaching og præstationsoptimering\Documents\Introforelæsning\Billeder\se h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64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boks 3"/>
          <p:cNvSpPr txBox="1"/>
          <p:nvPr/>
        </p:nvSpPr>
        <p:spPr>
          <a:xfrm>
            <a:off x="1115616" y="1772816"/>
            <a:ext cx="5544616" cy="378565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da-DK" sz="2400" b="1" dirty="0" err="1" smtClean="0"/>
              <a:t>Subject</a:t>
            </a:r>
            <a:r>
              <a:rPr lang="da-DK" sz="2400" b="1" dirty="0" smtClean="0"/>
              <a:t>: </a:t>
            </a:r>
          </a:p>
          <a:p>
            <a:r>
              <a:rPr lang="da-DK" sz="2400" dirty="0" smtClean="0"/>
              <a:t>The TDC as a </a:t>
            </a:r>
            <a:r>
              <a:rPr lang="da-DK" sz="2400" dirty="0" err="1" smtClean="0"/>
              <a:t>tool</a:t>
            </a:r>
            <a:r>
              <a:rPr lang="da-DK" sz="2400" dirty="0" smtClean="0"/>
              <a:t> for </a:t>
            </a:r>
            <a:r>
              <a:rPr lang="da-DK" sz="2400" dirty="0" err="1" smtClean="0"/>
              <a:t>development</a:t>
            </a:r>
            <a:r>
              <a:rPr lang="da-DK" sz="2400" dirty="0" smtClean="0"/>
              <a:t> of</a:t>
            </a:r>
          </a:p>
          <a:p>
            <a:r>
              <a:rPr lang="da-DK" sz="2400" dirty="0"/>
              <a:t>a</a:t>
            </a:r>
            <a:r>
              <a:rPr lang="da-DK" sz="2400" dirty="0" smtClean="0"/>
              <a:t> team</a:t>
            </a:r>
          </a:p>
          <a:p>
            <a:endParaRPr lang="da-DK" sz="2400" dirty="0"/>
          </a:p>
          <a:p>
            <a:r>
              <a:rPr lang="da-DK" sz="2400" b="1" dirty="0" err="1" smtClean="0"/>
              <a:t>Aim</a:t>
            </a:r>
            <a:r>
              <a:rPr lang="da-DK" sz="2400" b="1" dirty="0" smtClean="0"/>
              <a:t>: </a:t>
            </a:r>
          </a:p>
          <a:p>
            <a:r>
              <a:rPr lang="da-DK" sz="2400" dirty="0" smtClean="0"/>
              <a:t>Go </a:t>
            </a:r>
            <a:r>
              <a:rPr lang="da-DK" sz="2400" dirty="0" err="1" smtClean="0"/>
              <a:t>home</a:t>
            </a:r>
            <a:r>
              <a:rPr lang="da-DK" sz="2400" dirty="0" smtClean="0"/>
              <a:t> with inspiration to </a:t>
            </a:r>
            <a:r>
              <a:rPr lang="da-DK" sz="2400" dirty="0" err="1" smtClean="0"/>
              <a:t>how</a:t>
            </a:r>
            <a:r>
              <a:rPr lang="da-DK" sz="2400" dirty="0" smtClean="0"/>
              <a:t> TDC </a:t>
            </a:r>
            <a:r>
              <a:rPr lang="da-DK" sz="2400" dirty="0" err="1" smtClean="0"/>
              <a:t>can</a:t>
            </a:r>
            <a:r>
              <a:rPr lang="da-DK" sz="2400" dirty="0" smtClean="0"/>
              <a:t> </a:t>
            </a:r>
            <a:r>
              <a:rPr lang="da-DK" sz="2400" dirty="0" err="1" smtClean="0"/>
              <a:t>be</a:t>
            </a:r>
            <a:r>
              <a:rPr lang="da-DK" sz="2400" dirty="0" smtClean="0"/>
              <a:t> </a:t>
            </a:r>
            <a:r>
              <a:rPr lang="da-DK" sz="2400" dirty="0" err="1" smtClean="0"/>
              <a:t>used</a:t>
            </a:r>
            <a:r>
              <a:rPr lang="da-DK" sz="2400" dirty="0" smtClean="0"/>
              <a:t> in </a:t>
            </a:r>
            <a:r>
              <a:rPr lang="da-DK" sz="2400" dirty="0" err="1" smtClean="0"/>
              <a:t>your</a:t>
            </a:r>
            <a:r>
              <a:rPr lang="da-DK" sz="2400" dirty="0" smtClean="0"/>
              <a:t> </a:t>
            </a:r>
            <a:r>
              <a:rPr lang="da-DK" sz="2400" dirty="0" err="1" smtClean="0"/>
              <a:t>own</a:t>
            </a:r>
            <a:r>
              <a:rPr lang="da-DK" sz="2400" dirty="0" smtClean="0"/>
              <a:t> teams/</a:t>
            </a:r>
            <a:r>
              <a:rPr lang="da-DK" sz="2400" dirty="0" err="1" smtClean="0"/>
              <a:t>organization</a:t>
            </a:r>
            <a:endParaRPr lang="da-DK" sz="2400" dirty="0" smtClean="0"/>
          </a:p>
          <a:p>
            <a:endParaRPr lang="da-DK" sz="2400" dirty="0"/>
          </a:p>
          <a:p>
            <a:r>
              <a:rPr lang="da-DK" sz="2400" b="1" dirty="0" smtClean="0"/>
              <a:t>Work </a:t>
            </a:r>
            <a:r>
              <a:rPr lang="da-DK" sz="2400" b="1" dirty="0" err="1" smtClean="0"/>
              <a:t>method</a:t>
            </a:r>
            <a:r>
              <a:rPr lang="da-DK" sz="2400" b="1" dirty="0" smtClean="0"/>
              <a:t>: </a:t>
            </a:r>
          </a:p>
          <a:p>
            <a:r>
              <a:rPr lang="da-DK" sz="2400" dirty="0" err="1" smtClean="0"/>
              <a:t>Enlightenment</a:t>
            </a:r>
            <a:r>
              <a:rPr lang="da-DK" sz="2400" dirty="0" smtClean="0"/>
              <a:t> and </a:t>
            </a:r>
            <a:r>
              <a:rPr lang="da-DK" sz="2400" dirty="0" err="1" smtClean="0"/>
              <a:t>structured</a:t>
            </a:r>
            <a:r>
              <a:rPr lang="da-DK" sz="2400" dirty="0" smtClean="0"/>
              <a:t> </a:t>
            </a:r>
            <a:r>
              <a:rPr lang="da-DK" sz="2400" dirty="0" err="1" smtClean="0"/>
              <a:t>dialogue</a:t>
            </a:r>
            <a:endParaRPr lang="da-DK" sz="1600" dirty="0" smtClean="0"/>
          </a:p>
        </p:txBody>
      </p:sp>
    </p:spTree>
    <p:extLst>
      <p:ext uri="{BB962C8B-B14F-4D97-AF65-F5344CB8AC3E}">
        <p14:creationId xmlns:p14="http://schemas.microsoft.com/office/powerpoint/2010/main" val="38961724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1346" name="Picture 2" descr="C:\Users\abchristensen\Dropbox\Teamudvikling, teamcoaching og præstationsoptimering\Documents\Introforelæsning\Billeder\væk med det ande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5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boks 4"/>
          <p:cNvSpPr txBox="1"/>
          <p:nvPr/>
        </p:nvSpPr>
        <p:spPr>
          <a:xfrm>
            <a:off x="179512" y="4581128"/>
            <a:ext cx="3707904" cy="2123658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da-DK" dirty="0" smtClean="0"/>
              <a:t>1) </a:t>
            </a:r>
            <a:r>
              <a:rPr lang="da-DK" dirty="0" err="1" smtClean="0"/>
              <a:t>Everybody</a:t>
            </a:r>
            <a:r>
              <a:rPr lang="da-DK" dirty="0" smtClean="0"/>
              <a:t> is </a:t>
            </a:r>
            <a:r>
              <a:rPr lang="da-DK" dirty="0" err="1" smtClean="0"/>
              <a:t>responsible</a:t>
            </a:r>
            <a:r>
              <a:rPr lang="da-DK" dirty="0" smtClean="0"/>
              <a:t> for </a:t>
            </a:r>
            <a:r>
              <a:rPr lang="da-DK" dirty="0" err="1" smtClean="0"/>
              <a:t>co-creating</a:t>
            </a:r>
            <a:r>
              <a:rPr lang="da-DK" dirty="0" smtClean="0"/>
              <a:t> the </a:t>
            </a:r>
            <a:r>
              <a:rPr lang="da-DK" dirty="0" err="1" smtClean="0"/>
              <a:t>best</a:t>
            </a:r>
            <a:r>
              <a:rPr lang="da-DK" dirty="0" smtClean="0"/>
              <a:t> </a:t>
            </a:r>
            <a:r>
              <a:rPr lang="da-DK" dirty="0" err="1" smtClean="0"/>
              <a:t>possible</a:t>
            </a:r>
            <a:r>
              <a:rPr lang="da-DK" dirty="0" smtClean="0"/>
              <a:t> </a:t>
            </a:r>
            <a:r>
              <a:rPr lang="da-DK" dirty="0" err="1" smtClean="0"/>
              <a:t>result</a:t>
            </a:r>
            <a:endParaRPr lang="da-DK" dirty="0" smtClean="0"/>
          </a:p>
          <a:p>
            <a:endParaRPr lang="da-DK" dirty="0"/>
          </a:p>
          <a:p>
            <a:r>
              <a:rPr lang="nb-NO" dirty="0" smtClean="0"/>
              <a:t>2) Be curious and open to new things</a:t>
            </a:r>
          </a:p>
          <a:p>
            <a:endParaRPr lang="nb-NO" dirty="0"/>
          </a:p>
          <a:p>
            <a:r>
              <a:rPr lang="da-DK" dirty="0" smtClean="0"/>
              <a:t>3) To talk and listen is a right and </a:t>
            </a:r>
            <a:r>
              <a:rPr lang="da-DK" dirty="0" err="1" smtClean="0"/>
              <a:t>duty</a:t>
            </a:r>
            <a:endParaRPr lang="da-DK" dirty="0"/>
          </a:p>
          <a:p>
            <a:endParaRPr lang="da-DK" sz="2400" dirty="0" smtClean="0"/>
          </a:p>
        </p:txBody>
      </p:sp>
    </p:spTree>
    <p:extLst>
      <p:ext uri="{BB962C8B-B14F-4D97-AF65-F5344CB8AC3E}">
        <p14:creationId xmlns:p14="http://schemas.microsoft.com/office/powerpoint/2010/main" val="2190281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7011" name="Picture 3" descr="C:\Users\abchristensen\Dropbox\Teamudvikling, teamcoaching og præstationsoptimering\Documents\Introforelæsning\Billeder\vind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45" y="0"/>
            <a:ext cx="91547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boks 4"/>
          <p:cNvSpPr txBox="1"/>
          <p:nvPr/>
        </p:nvSpPr>
        <p:spPr>
          <a:xfrm>
            <a:off x="251520" y="2141347"/>
            <a:ext cx="3314571" cy="138499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da-DK" sz="2800" u="sng" dirty="0" smtClean="0"/>
              <a:t>The game master </a:t>
            </a:r>
          </a:p>
          <a:p>
            <a:endParaRPr lang="da-DK" sz="2800" dirty="0"/>
          </a:p>
          <a:p>
            <a:r>
              <a:rPr lang="da-DK" sz="2800" dirty="0" smtClean="0"/>
              <a:t>It </a:t>
            </a:r>
            <a:r>
              <a:rPr lang="da-DK" sz="2800" dirty="0" err="1" smtClean="0"/>
              <a:t>could</a:t>
            </a:r>
            <a:r>
              <a:rPr lang="da-DK" sz="2800" dirty="0" smtClean="0"/>
              <a:t> </a:t>
            </a:r>
            <a:r>
              <a:rPr lang="da-DK" sz="2800" dirty="0" err="1" smtClean="0"/>
              <a:t>be</a:t>
            </a:r>
            <a:r>
              <a:rPr lang="da-DK" sz="2800" dirty="0" smtClean="0"/>
              <a:t> </a:t>
            </a:r>
            <a:r>
              <a:rPr lang="da-DK" sz="2800" dirty="0" err="1" smtClean="0"/>
              <a:t>you</a:t>
            </a:r>
            <a:r>
              <a:rPr lang="da-DK" sz="2800" dirty="0" smtClean="0"/>
              <a:t> ………</a:t>
            </a:r>
            <a:endParaRPr lang="da-DK" sz="2800" dirty="0"/>
          </a:p>
        </p:txBody>
      </p:sp>
    </p:spTree>
    <p:extLst>
      <p:ext uri="{BB962C8B-B14F-4D97-AF65-F5344CB8AC3E}">
        <p14:creationId xmlns:p14="http://schemas.microsoft.com/office/powerpoint/2010/main" val="10289035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3154" name="Picture 2" descr="C:\Users\abchristensen\Dropbox\Teamudvikling, teamcoaching og præstationsoptimering\Documents\Introforelæsning\Billeder\Bekymre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605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boks 3"/>
          <p:cNvSpPr txBox="1"/>
          <p:nvPr/>
        </p:nvSpPr>
        <p:spPr>
          <a:xfrm>
            <a:off x="3436459" y="0"/>
            <a:ext cx="5724128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da-DK" sz="3600" dirty="0" smtClean="0"/>
              <a:t>The </a:t>
            </a:r>
            <a:r>
              <a:rPr lang="da-DK" sz="3600" dirty="0" err="1" smtClean="0"/>
              <a:t>role</a:t>
            </a:r>
            <a:r>
              <a:rPr lang="da-DK" sz="3600" dirty="0" smtClean="0"/>
              <a:t> of the game master</a:t>
            </a:r>
            <a:endParaRPr lang="da-DK" sz="3600" dirty="0"/>
          </a:p>
        </p:txBody>
      </p:sp>
      <p:sp>
        <p:nvSpPr>
          <p:cNvPr id="5" name="Tekstboks 4"/>
          <p:cNvSpPr txBox="1"/>
          <p:nvPr/>
        </p:nvSpPr>
        <p:spPr>
          <a:xfrm>
            <a:off x="34428" y="1988840"/>
            <a:ext cx="4146713" cy="2031325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da-DK" dirty="0" smtClean="0"/>
              <a:t>1) To </a:t>
            </a:r>
            <a:r>
              <a:rPr lang="da-DK" dirty="0" err="1" smtClean="0"/>
              <a:t>control</a:t>
            </a:r>
            <a:r>
              <a:rPr lang="da-DK" dirty="0" smtClean="0"/>
              <a:t> the proces - not the </a:t>
            </a:r>
            <a:r>
              <a:rPr lang="da-DK" dirty="0" err="1" smtClean="0"/>
              <a:t>content</a:t>
            </a:r>
            <a:endParaRPr lang="da-DK" dirty="0" smtClean="0"/>
          </a:p>
          <a:p>
            <a:endParaRPr lang="da-DK" dirty="0"/>
          </a:p>
          <a:p>
            <a:r>
              <a:rPr lang="da-DK" dirty="0" smtClean="0"/>
              <a:t>2) Meta-</a:t>
            </a:r>
            <a:r>
              <a:rPr lang="da-DK" dirty="0" err="1" smtClean="0"/>
              <a:t>communication</a:t>
            </a:r>
            <a:r>
              <a:rPr lang="da-DK" dirty="0" smtClean="0"/>
              <a:t> – </a:t>
            </a:r>
            <a:r>
              <a:rPr lang="da-DK" dirty="0" err="1" smtClean="0"/>
              <a:t>take</a:t>
            </a:r>
            <a:r>
              <a:rPr lang="da-DK" dirty="0" smtClean="0"/>
              <a:t> </a:t>
            </a:r>
            <a:r>
              <a:rPr lang="da-DK" dirty="0" err="1" smtClean="0"/>
              <a:t>time-outs</a:t>
            </a:r>
            <a:endParaRPr lang="da-DK" dirty="0" smtClean="0"/>
          </a:p>
          <a:p>
            <a:endParaRPr lang="da-DK" dirty="0"/>
          </a:p>
          <a:p>
            <a:r>
              <a:rPr lang="da-DK" dirty="0" smtClean="0"/>
              <a:t>3) Building bridges – from </a:t>
            </a:r>
            <a:r>
              <a:rPr lang="da-DK" dirty="0" err="1" smtClean="0"/>
              <a:t>universe</a:t>
            </a:r>
            <a:r>
              <a:rPr lang="da-DK" dirty="0" smtClean="0"/>
              <a:t> </a:t>
            </a:r>
          </a:p>
          <a:p>
            <a:r>
              <a:rPr lang="da-DK" dirty="0" smtClean="0"/>
              <a:t>to </a:t>
            </a:r>
            <a:r>
              <a:rPr lang="da-DK" dirty="0" err="1" smtClean="0"/>
              <a:t>multiverse</a:t>
            </a:r>
            <a:endParaRPr lang="da-DK" dirty="0" smtClean="0"/>
          </a:p>
          <a:p>
            <a:endParaRPr lang="da-DK" dirty="0" smtClean="0"/>
          </a:p>
        </p:txBody>
      </p:sp>
    </p:spTree>
    <p:extLst>
      <p:ext uri="{BB962C8B-B14F-4D97-AF65-F5344CB8AC3E}">
        <p14:creationId xmlns:p14="http://schemas.microsoft.com/office/powerpoint/2010/main" val="4393397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9298" name="Picture 2" descr="C:\Users\abchristensen\Dropbox\Teamudvikling, teamcoaching og præstationsoptimering\Documents\Introforelæsning\Billeder\se h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64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boks 3"/>
          <p:cNvSpPr txBox="1"/>
          <p:nvPr/>
        </p:nvSpPr>
        <p:spPr>
          <a:xfrm>
            <a:off x="1115616" y="1772816"/>
            <a:ext cx="5544616" cy="378565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da-DK" sz="2400" b="1" dirty="0" err="1" smtClean="0"/>
              <a:t>Subject</a:t>
            </a:r>
            <a:r>
              <a:rPr lang="da-DK" sz="2400" b="1" dirty="0" smtClean="0"/>
              <a:t>: </a:t>
            </a:r>
          </a:p>
          <a:p>
            <a:r>
              <a:rPr lang="da-DK" sz="2400" dirty="0" smtClean="0"/>
              <a:t>The TDC as a </a:t>
            </a:r>
            <a:r>
              <a:rPr lang="da-DK" sz="2400" dirty="0" err="1" smtClean="0"/>
              <a:t>tool</a:t>
            </a:r>
            <a:r>
              <a:rPr lang="da-DK" sz="2400" dirty="0" smtClean="0"/>
              <a:t> for </a:t>
            </a:r>
            <a:r>
              <a:rPr lang="da-DK" sz="2400" dirty="0" err="1" smtClean="0"/>
              <a:t>development</a:t>
            </a:r>
            <a:r>
              <a:rPr lang="da-DK" sz="2400" dirty="0" smtClean="0"/>
              <a:t> of</a:t>
            </a:r>
          </a:p>
          <a:p>
            <a:r>
              <a:rPr lang="da-DK" sz="2400" dirty="0"/>
              <a:t>a</a:t>
            </a:r>
            <a:r>
              <a:rPr lang="da-DK" sz="2400" dirty="0" smtClean="0"/>
              <a:t> team</a:t>
            </a:r>
          </a:p>
          <a:p>
            <a:endParaRPr lang="da-DK" sz="2400" dirty="0"/>
          </a:p>
          <a:p>
            <a:r>
              <a:rPr lang="da-DK" sz="2400" b="1" dirty="0" err="1" smtClean="0"/>
              <a:t>Aim</a:t>
            </a:r>
            <a:r>
              <a:rPr lang="da-DK" sz="2400" b="1" dirty="0" smtClean="0"/>
              <a:t>: </a:t>
            </a:r>
          </a:p>
          <a:p>
            <a:r>
              <a:rPr lang="da-DK" sz="2400" dirty="0" smtClean="0"/>
              <a:t>Go </a:t>
            </a:r>
            <a:r>
              <a:rPr lang="da-DK" sz="2400" dirty="0" err="1" smtClean="0"/>
              <a:t>home</a:t>
            </a:r>
            <a:r>
              <a:rPr lang="da-DK" sz="2400" dirty="0" smtClean="0"/>
              <a:t> with inspiration to </a:t>
            </a:r>
            <a:r>
              <a:rPr lang="da-DK" sz="2400" dirty="0" err="1" smtClean="0"/>
              <a:t>how</a:t>
            </a:r>
            <a:r>
              <a:rPr lang="da-DK" sz="2400" dirty="0" smtClean="0"/>
              <a:t> TDC </a:t>
            </a:r>
            <a:r>
              <a:rPr lang="da-DK" sz="2400" dirty="0" err="1" smtClean="0"/>
              <a:t>can</a:t>
            </a:r>
            <a:r>
              <a:rPr lang="da-DK" sz="2400" dirty="0" smtClean="0"/>
              <a:t> </a:t>
            </a:r>
            <a:r>
              <a:rPr lang="da-DK" sz="2400" dirty="0" err="1" smtClean="0"/>
              <a:t>be</a:t>
            </a:r>
            <a:r>
              <a:rPr lang="da-DK" sz="2400" dirty="0" smtClean="0"/>
              <a:t> </a:t>
            </a:r>
            <a:r>
              <a:rPr lang="da-DK" sz="2400" dirty="0" err="1" smtClean="0"/>
              <a:t>used</a:t>
            </a:r>
            <a:r>
              <a:rPr lang="da-DK" sz="2400" dirty="0" smtClean="0"/>
              <a:t> in </a:t>
            </a:r>
            <a:r>
              <a:rPr lang="da-DK" sz="2400" dirty="0" err="1" smtClean="0"/>
              <a:t>your</a:t>
            </a:r>
            <a:r>
              <a:rPr lang="da-DK" sz="2400" dirty="0" smtClean="0"/>
              <a:t> </a:t>
            </a:r>
            <a:r>
              <a:rPr lang="da-DK" sz="2400" dirty="0" err="1" smtClean="0"/>
              <a:t>own</a:t>
            </a:r>
            <a:r>
              <a:rPr lang="da-DK" sz="2400" dirty="0" smtClean="0"/>
              <a:t> teams/</a:t>
            </a:r>
            <a:r>
              <a:rPr lang="da-DK" sz="2400" dirty="0" err="1" smtClean="0"/>
              <a:t>organization</a:t>
            </a:r>
            <a:endParaRPr lang="da-DK" sz="2400" dirty="0" smtClean="0"/>
          </a:p>
          <a:p>
            <a:endParaRPr lang="da-DK" sz="2400" dirty="0"/>
          </a:p>
          <a:p>
            <a:r>
              <a:rPr lang="da-DK" sz="2400" b="1" dirty="0" smtClean="0"/>
              <a:t>Work </a:t>
            </a:r>
            <a:r>
              <a:rPr lang="da-DK" sz="2400" b="1" dirty="0" err="1" smtClean="0"/>
              <a:t>method</a:t>
            </a:r>
            <a:r>
              <a:rPr lang="da-DK" sz="2400" b="1" dirty="0" smtClean="0"/>
              <a:t>: </a:t>
            </a:r>
          </a:p>
          <a:p>
            <a:r>
              <a:rPr lang="da-DK" sz="2400" dirty="0" err="1" smtClean="0"/>
              <a:t>Enlightenment</a:t>
            </a:r>
            <a:r>
              <a:rPr lang="da-DK" sz="2400" dirty="0" smtClean="0"/>
              <a:t> and </a:t>
            </a:r>
            <a:r>
              <a:rPr lang="da-DK" sz="2400" dirty="0" err="1" smtClean="0"/>
              <a:t>structured</a:t>
            </a:r>
            <a:r>
              <a:rPr lang="da-DK" sz="2400" dirty="0" smtClean="0"/>
              <a:t> </a:t>
            </a:r>
            <a:r>
              <a:rPr lang="da-DK" sz="2400" dirty="0" err="1" smtClean="0"/>
              <a:t>dialogue</a:t>
            </a:r>
            <a:endParaRPr lang="da-DK" sz="1600" dirty="0" smtClean="0"/>
          </a:p>
        </p:txBody>
      </p:sp>
    </p:spTree>
    <p:extLst>
      <p:ext uri="{BB962C8B-B14F-4D97-AF65-F5344CB8AC3E}">
        <p14:creationId xmlns:p14="http://schemas.microsoft.com/office/powerpoint/2010/main" val="12876519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8529</TotalTime>
  <Words>424</Words>
  <Application>Microsoft Office PowerPoint</Application>
  <PresentationFormat>Skærmshow (4:3)</PresentationFormat>
  <Paragraphs>89</Paragraphs>
  <Slides>11</Slides>
  <Notes>11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11</vt:i4>
      </vt:variant>
    </vt:vector>
  </HeadingPairs>
  <TitlesOfParts>
    <vt:vector size="12" baseType="lpstr">
      <vt:lpstr>Kontortema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Syddansk Unversitet - University of Southern Denmark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Andreas Bolding Christensen</dc:creator>
  <cp:lastModifiedBy>Andreas Bolding Christensen</cp:lastModifiedBy>
  <cp:revision>142</cp:revision>
  <cp:lastPrinted>2013-05-07T12:31:30Z</cp:lastPrinted>
  <dcterms:created xsi:type="dcterms:W3CDTF">2012-04-07T20:20:07Z</dcterms:created>
  <dcterms:modified xsi:type="dcterms:W3CDTF">2013-05-07T14:11:19Z</dcterms:modified>
</cp:coreProperties>
</file>